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72" r:id="rId6"/>
    <p:sldId id="263" r:id="rId7"/>
    <p:sldId id="260" r:id="rId8"/>
    <p:sldId id="262" r:id="rId9"/>
    <p:sldId id="274" r:id="rId10"/>
    <p:sldId id="265" r:id="rId11"/>
    <p:sldId id="266" r:id="rId12"/>
    <p:sldId id="267" r:id="rId13"/>
    <p:sldId id="268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08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59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52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5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23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57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72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17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8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43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B06F-C0F5-4898-852A-7198165E51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AA74-3736-433E-A93D-E8E04297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8000" dirty="0" smtClean="0"/>
              <a:t>CIPELE</a:t>
            </a:r>
            <a:r>
              <a:rPr lang="hr-HR" sz="8000" dirty="0"/>
              <a:t/>
            </a:r>
            <a:br>
              <a:rPr lang="hr-HR" sz="8000" dirty="0"/>
            </a:br>
            <a:r>
              <a:rPr lang="hr-HR" sz="2200" dirty="0" smtClean="0"/>
              <a:t>OD 1910 DO 2014</a:t>
            </a:r>
            <a:endParaRPr lang="hr-HR" sz="2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368752" cy="3528392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OD</a:t>
            </a:r>
          </a:p>
          <a:p>
            <a:pPr algn="l"/>
            <a:endParaRPr lang="hr-HR" dirty="0"/>
          </a:p>
          <a:p>
            <a:pPr algn="l"/>
            <a:endParaRPr lang="hr-HR" dirty="0" smtClean="0">
              <a:solidFill>
                <a:schemeClr val="tx1"/>
              </a:solidFill>
            </a:endParaRPr>
          </a:p>
          <a:p>
            <a:pPr algn="l"/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DO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048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40" y="4581128"/>
            <a:ext cx="2106935" cy="205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1970.god.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su se češće počele pojavljivati čizme sa petom.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30214"/>
            <a:ext cx="5613334" cy="36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5042"/>
            <a:ext cx="2796433" cy="27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smtClean="0"/>
              <a:t>1980.god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025465"/>
            <a:ext cx="8229600" cy="4525963"/>
          </a:xfrm>
        </p:spPr>
        <p:txBody>
          <a:bodyPr/>
          <a:lstStyle/>
          <a:p>
            <a:r>
              <a:rPr lang="hr-HR" dirty="0" smtClean="0"/>
              <a:t>U modi 1980. počela se nositi obuća neon boja i bile su popularne koturaljke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3808575"/>
            <a:ext cx="60581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55" y="4437112"/>
            <a:ext cx="3228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1990.god.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/>
              <a:t>U to vrijeme počele su se nosit lakirane cipele sa debelom petom. Najčešće su s ih mogli priuštiti samo bogatiji.</a:t>
            </a:r>
            <a:endParaRPr lang="hr-HR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872234"/>
            <a:ext cx="3816424" cy="39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2000.god.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3436" y="1844824"/>
            <a:ext cx="8229600" cy="4525963"/>
          </a:xfrm>
        </p:spPr>
        <p:txBody>
          <a:bodyPr/>
          <a:lstStyle/>
          <a:p>
            <a:r>
              <a:rPr lang="hr-HR" dirty="0" smtClean="0"/>
              <a:t>Nosile su se sandale, cipele s debelom petom ili visine od 2-5cm</a:t>
            </a:r>
          </a:p>
          <a:p>
            <a:r>
              <a:rPr lang="hr-HR" dirty="0" smtClean="0"/>
              <a:t>Sve su popularnije bile lakirane cipele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18" y="4579136"/>
            <a:ext cx="4253880" cy="22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0131"/>
            <a:ext cx="2664296" cy="32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2010.god.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bile su popularne cipele:s mašnama,s visokim petama,sandale i cipele u šarenim bojama. 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40649"/>
            <a:ext cx="3240360" cy="376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4757"/>
            <a:ext cx="4752528" cy="355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vi-VN" sz="2800" dirty="0"/>
              <a:t>Godina  2010-ta donosi ekstravagantne, raznolike cipele, a među njima svoje mjesto imaju i satenske cipele, koje su tada bile hit.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5" y="3284984"/>
            <a:ext cx="3483273" cy="32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95440"/>
            <a:ext cx="3022848" cy="41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2011.-2014.god.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9605"/>
            <a:ext cx="8229600" cy="4525963"/>
          </a:xfrm>
        </p:spPr>
        <p:txBody>
          <a:bodyPr>
            <a:normAutofit/>
          </a:bodyPr>
          <a:lstStyle/>
          <a:p>
            <a:r>
              <a:rPr lang="hr-HR" sz="3000" dirty="0" smtClean="0"/>
              <a:t>Popularna </a:t>
            </a:r>
            <a:r>
              <a:rPr lang="hr-HR" sz="3000" dirty="0" smtClean="0"/>
              <a:t>obuća:štikle s </a:t>
            </a:r>
            <a:r>
              <a:rPr lang="hr-HR" sz="3000" dirty="0" smtClean="0"/>
              <a:t>visokom petom, balerinke…</a:t>
            </a:r>
          </a:p>
          <a:p>
            <a:r>
              <a:rPr lang="hr-HR" sz="3000" dirty="0" smtClean="0"/>
              <a:t>Modni dodaci za cipele:šljokice, zakovice…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168352" cy="34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13112"/>
            <a:ext cx="3888432" cy="39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143000"/>
          </a:xfrm>
        </p:spPr>
        <p:txBody>
          <a:bodyPr/>
          <a:lstStyle/>
          <a:p>
            <a:r>
              <a:rPr lang="hr-HR" dirty="0" smtClean="0"/>
              <a:t>1910.god.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7204" y="119675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hr-HR" sz="2800" dirty="0" smtClean="0"/>
              <a:t>Zbog orijentalne groznice u Viktorijansko doba počele su se nosit cipele u bojama.</a:t>
            </a:r>
          </a:p>
          <a:p>
            <a:pPr lvl="0"/>
            <a:r>
              <a:rPr lang="hr-HR" sz="2800" dirty="0" smtClean="0"/>
              <a:t>Najčešće su bile crvene i zlatne cipele.</a:t>
            </a:r>
            <a:endParaRPr lang="hr-HR" sz="2800" dirty="0" smtClean="0"/>
          </a:p>
          <a:p>
            <a:pPr lvl="0"/>
            <a:endParaRPr lang="hr-H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39" y="3800369"/>
            <a:ext cx="4476265" cy="255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6" y="3501008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hr-HR" sz="2600" dirty="0" smtClean="0">
                <a:solidFill>
                  <a:prstClr val="black"/>
                </a:solidFill>
              </a:rPr>
              <a:t>Bile su popularne Louis </a:t>
            </a:r>
            <a:r>
              <a:rPr lang="hr-HR" sz="2600" dirty="0">
                <a:solidFill>
                  <a:prstClr val="black"/>
                </a:solidFill>
              </a:rPr>
              <a:t>XV. </a:t>
            </a:r>
            <a:r>
              <a:rPr lang="hr-HR" sz="2600" dirty="0" smtClean="0">
                <a:solidFill>
                  <a:prstClr val="black"/>
                </a:solidFill>
              </a:rPr>
              <a:t>cipele. </a:t>
            </a:r>
            <a:r>
              <a:rPr lang="hr-HR" sz="2600" dirty="0">
                <a:solidFill>
                  <a:prstClr val="black"/>
                </a:solidFill>
              </a:rPr>
              <a:t>Nazvane su po tipu cipela koju je nosio Louis XV. u 18. stoljeću. Takve cipele imale su lagano zakrivljenu petu i bile su visoke oko 5 centimetara.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6378"/>
            <a:ext cx="4536504" cy="42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1920.god.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7452"/>
            <a:ext cx="8229600" cy="4525963"/>
          </a:xfrm>
        </p:spPr>
        <p:txBody>
          <a:bodyPr>
            <a:normAutofit/>
          </a:bodyPr>
          <a:lstStyle/>
          <a:p>
            <a:r>
              <a:rPr lang="vi-VN" sz="2600" dirty="0" smtClean="0"/>
              <a:t>Najmodernije cipele 1920.ih bile su T-strap cipele. Kopčale su se sa jednim ili dva dugmića. </a:t>
            </a:r>
            <a:endParaRPr lang="hr-HR" sz="2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4248472" cy="37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99389"/>
            <a:ext cx="7380312" cy="4713787"/>
          </a:xfrm>
        </p:spPr>
        <p:txBody>
          <a:bodyPr/>
          <a:lstStyle/>
          <a:p>
            <a:r>
              <a:rPr lang="vi-VN" sz="2600" dirty="0">
                <a:solidFill>
                  <a:prstClr val="black"/>
                </a:solidFill>
              </a:rPr>
              <a:t>Perle i dragulji kao ukras </a:t>
            </a:r>
            <a:endParaRPr lang="hr-HR" sz="2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2600" dirty="0" smtClean="0">
                <a:solidFill>
                  <a:prstClr val="black"/>
                </a:solidFill>
              </a:rPr>
              <a:t> </a:t>
            </a:r>
            <a:r>
              <a:rPr lang="vi-VN" sz="2600" dirty="0" smtClean="0">
                <a:solidFill>
                  <a:prstClr val="black"/>
                </a:solidFill>
              </a:rPr>
              <a:t>cipeli </a:t>
            </a:r>
            <a:r>
              <a:rPr lang="vi-VN" sz="2600" dirty="0">
                <a:solidFill>
                  <a:prstClr val="black"/>
                </a:solidFill>
              </a:rPr>
              <a:t>bili su privremena moda. </a:t>
            </a:r>
            <a:endParaRPr lang="hr-HR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prstClr val="black"/>
                </a:solidFill>
              </a:rPr>
              <a:t>Također </a:t>
            </a:r>
            <a:r>
              <a:rPr lang="vi-VN" sz="2600" dirty="0">
                <a:solidFill>
                  <a:prstClr val="black"/>
                </a:solidFill>
              </a:rPr>
              <a:t>popularna </a:t>
            </a:r>
            <a:r>
              <a:rPr lang="vi-VN" sz="2600" dirty="0" smtClean="0">
                <a:solidFill>
                  <a:prstClr val="black"/>
                </a:solidFill>
              </a:rPr>
              <a:t>opcija</a:t>
            </a:r>
            <a:endParaRPr lang="hr-HR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prstClr val="black"/>
                </a:solidFill>
              </a:rPr>
              <a:t> </a:t>
            </a:r>
            <a:r>
              <a:rPr lang="vi-VN" sz="2600" dirty="0">
                <a:solidFill>
                  <a:prstClr val="black"/>
                </a:solidFill>
              </a:rPr>
              <a:t>ukrašavanja cipele bila je </a:t>
            </a:r>
            <a:r>
              <a:rPr lang="vi-VN" sz="2600" dirty="0" smtClean="0">
                <a:solidFill>
                  <a:prstClr val="black"/>
                </a:solidFill>
              </a:rPr>
              <a:t>načiniti</a:t>
            </a:r>
            <a:endParaRPr lang="hr-HR" sz="2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prstClr val="black"/>
                </a:solidFill>
              </a:rPr>
              <a:t> </a:t>
            </a:r>
            <a:r>
              <a:rPr lang="vi-VN" sz="2600" dirty="0">
                <a:solidFill>
                  <a:prstClr val="black"/>
                </a:solidFill>
              </a:rPr>
              <a:t>npr. leptira od staklenih </a:t>
            </a:r>
            <a:r>
              <a:rPr lang="vi-VN" sz="2600" dirty="0" smtClean="0">
                <a:solidFill>
                  <a:prstClr val="black"/>
                </a:solidFill>
              </a:rPr>
              <a:t>perli</a:t>
            </a:r>
            <a:endParaRPr lang="hr-HR" sz="2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prstClr val="black"/>
                </a:solidFill>
              </a:rPr>
              <a:t>i </a:t>
            </a:r>
            <a:r>
              <a:rPr lang="vi-VN" sz="2600" dirty="0">
                <a:solidFill>
                  <a:prstClr val="black"/>
                </a:solidFill>
              </a:rPr>
              <a:t>staviti ga na vrh cipele</a:t>
            </a:r>
            <a:r>
              <a:rPr lang="vi-VN" sz="2600" dirty="0" smtClean="0">
                <a:solidFill>
                  <a:prstClr val="black"/>
                </a:solidFill>
              </a:rPr>
              <a:t>.</a:t>
            </a:r>
            <a:endParaRPr lang="hr-HR" sz="2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prstClr val="black"/>
                </a:solidFill>
              </a:rPr>
              <a:t> 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40200"/>
            <a:ext cx="5328592" cy="3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6545"/>
            <a:ext cx="3528243" cy="28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1930.god.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Nosile su se u Zapadnoj i Srednjoj Europi.</a:t>
            </a:r>
          </a:p>
          <a:p>
            <a:pPr marL="0" indent="0">
              <a:buNone/>
            </a:pPr>
            <a:r>
              <a:rPr lang="hr-HR" dirty="0" smtClean="0"/>
              <a:t>Pravljenje su od kože i svile. Na koži su se otiskivali različiti motivi.</a:t>
            </a:r>
            <a:endParaRPr lang="vi-VN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4292"/>
            <a:ext cx="8558947" cy="23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1940.god.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43517"/>
            <a:ext cx="8229600" cy="4525963"/>
          </a:xfrm>
        </p:spPr>
        <p:txBody>
          <a:bodyPr>
            <a:noAutofit/>
          </a:bodyPr>
          <a:lstStyle/>
          <a:p>
            <a:r>
              <a:rPr lang="hr-HR" sz="2600" dirty="0" smtClean="0"/>
              <a:t>Cipele </a:t>
            </a:r>
            <a:r>
              <a:rPr lang="hr-HR" sz="2600" dirty="0" smtClean="0"/>
              <a:t>su najčešće pravljene od krokodilske kože. Jedne od najmodernijih cipela bile su one s niskom petom. Pred kraj 1940. Pojavile  su se cipele s punom petom.</a:t>
            </a:r>
          </a:p>
          <a:p>
            <a:endParaRPr lang="hr-HR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58" y="3356992"/>
            <a:ext cx="6501805" cy="30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1950.god.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1950. Poslije II. Svjetskog rata u modu se ponovo vraća raskoš i luksuz. Cipele su još ukrašenije i </a:t>
            </a:r>
            <a:r>
              <a:rPr lang="hr-HR" dirty="0" err="1" smtClean="0"/>
              <a:t>kićastije</a:t>
            </a:r>
            <a:r>
              <a:rPr lang="hr-HR" dirty="0" smtClean="0"/>
              <a:t> </a:t>
            </a:r>
            <a:r>
              <a:rPr lang="hr-HR" dirty="0" smtClean="0"/>
              <a:t>nego prije.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" y="3261944"/>
            <a:ext cx="4537368" cy="33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70" y="3242894"/>
            <a:ext cx="4534391" cy="34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1960.god.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modu se ponovo vračaju cipele s niskom petom,dok na selu ljudi nose opančiće.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09276"/>
            <a:ext cx="4655840" cy="34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46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355</Words>
  <Application>Microsoft Office PowerPoint</Application>
  <PresentationFormat>Prikaz na zaslonu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Tema sustava Office</vt:lpstr>
      <vt:lpstr>CIPELE OD 1910 DO 2014</vt:lpstr>
      <vt:lpstr>1910.god.</vt:lpstr>
      <vt:lpstr>PowerPointova prezentacija</vt:lpstr>
      <vt:lpstr>1920.god.</vt:lpstr>
      <vt:lpstr>PowerPointova prezentacija</vt:lpstr>
      <vt:lpstr>1930.god. </vt:lpstr>
      <vt:lpstr>1940.god.</vt:lpstr>
      <vt:lpstr>1950.god.</vt:lpstr>
      <vt:lpstr>1960.god.</vt:lpstr>
      <vt:lpstr>1970.god.</vt:lpstr>
      <vt:lpstr>1980.god</vt:lpstr>
      <vt:lpstr>1990.god.</vt:lpstr>
      <vt:lpstr>2000.god.</vt:lpstr>
      <vt:lpstr>2010.god.</vt:lpstr>
      <vt:lpstr>PowerPointova prezentacija</vt:lpstr>
      <vt:lpstr>2011.-2014.god.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CIPELE OD 1910 DO 2014</dc:title>
  <dc:creator>User</dc:creator>
  <cp:lastModifiedBy>User</cp:lastModifiedBy>
  <cp:revision>31</cp:revision>
  <dcterms:created xsi:type="dcterms:W3CDTF">2014-03-01T15:24:09Z</dcterms:created>
  <dcterms:modified xsi:type="dcterms:W3CDTF">2014-03-11T12:11:14Z</dcterms:modified>
</cp:coreProperties>
</file>