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9" autoAdjust="0"/>
    <p:restoredTop sz="86377" autoAdjust="0"/>
  </p:normalViewPr>
  <p:slideViewPr>
    <p:cSldViewPr>
      <p:cViewPr>
        <p:scale>
          <a:sx n="73" d="100"/>
          <a:sy n="73" d="100"/>
        </p:scale>
        <p:origin x="-128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1FDD7-D1DE-4665-BC84-FDC7EBF756D0}" type="datetimeFigureOut">
              <a:rPr lang="sr-Latn-CS" smtClean="0"/>
              <a:t>2.3.2014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25F69-4FCA-4346-8D8D-F149437F3E2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0DBAF4-664D-4C34-96F1-6B197ADB06F4}" type="datetimeFigureOut">
              <a:rPr lang="sr-Latn-CS" smtClean="0"/>
              <a:pPr/>
              <a:t>2.3.2014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637CDCA-C4A6-4522-B86D-A8526CF3588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71670" y="2143116"/>
            <a:ext cx="7406640" cy="1472184"/>
          </a:xfrm>
        </p:spPr>
        <p:txBody>
          <a:bodyPr>
            <a:noAutofit/>
          </a:bodyPr>
          <a:lstStyle/>
          <a:p>
            <a:r>
              <a:rPr lang="hr-HR" sz="9600" dirty="0" smtClean="0">
                <a:solidFill>
                  <a:srgbClr val="00B050"/>
                </a:solidFill>
              </a:rPr>
              <a:t>NAKIT</a:t>
            </a:r>
            <a:endParaRPr lang="hr-HR" sz="9600" dirty="0">
              <a:solidFill>
                <a:srgbClr val="00B050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 flipV="1">
            <a:off x="-331502" y="6857997"/>
            <a:ext cx="45719" cy="45719"/>
          </a:xfrm>
          <a:solidFill>
            <a:srgbClr val="FF0000"/>
          </a:solidFill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H="1">
            <a:off x="-1214478" y="274638"/>
            <a:ext cx="642942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Nakit je vrijedan predmet koji služi za ukras, i često je izrađen od plemenitih kovina i dragulja.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14338" name="Picture 2" descr="http://www.teen385.com/frontend/images/uploads/062013/59982-nak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643314"/>
            <a:ext cx="407196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Najčešće vrste nakita: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Ogrlica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Prsten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Naušnice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Satovi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Slika 3" descr="preuzm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214818"/>
            <a:ext cx="2428892" cy="2143125"/>
          </a:xfrm>
          <a:prstGeom prst="rect">
            <a:avLst/>
          </a:prstGeom>
        </p:spPr>
      </p:pic>
      <p:pic>
        <p:nvPicPr>
          <p:cNvPr id="5" name="Slika 4" descr="preuzm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4929198"/>
            <a:ext cx="2619375" cy="1743075"/>
          </a:xfrm>
          <a:prstGeom prst="rect">
            <a:avLst/>
          </a:prstGeom>
        </p:spPr>
      </p:pic>
      <p:pic>
        <p:nvPicPr>
          <p:cNvPr id="6" name="Slika 5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357430"/>
            <a:ext cx="2609850" cy="1752600"/>
          </a:xfrm>
          <a:prstGeom prst="rect">
            <a:avLst/>
          </a:prstGeom>
        </p:spPr>
      </p:pic>
      <p:pic>
        <p:nvPicPr>
          <p:cNvPr id="7" name="Slika 6" descr="gf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500570"/>
            <a:ext cx="2143125" cy="2143125"/>
          </a:xfrm>
          <a:prstGeom prst="rect">
            <a:avLst/>
          </a:prstGeom>
        </p:spPr>
      </p:pic>
      <p:pic>
        <p:nvPicPr>
          <p:cNvPr id="8" name="Slika 7" descr="preuzmi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2643182"/>
            <a:ext cx="265747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Kraljevski nakit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U Londonu se i danas čuva kruna kraljice Elizabete II. te ostali kraljevski dragulji.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Slika 3" descr="frand4o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071810"/>
            <a:ext cx="3032578" cy="3511725"/>
          </a:xfrm>
          <a:prstGeom prst="rect">
            <a:avLst/>
          </a:prstGeom>
        </p:spPr>
      </p:pic>
      <p:pic>
        <p:nvPicPr>
          <p:cNvPr id="5" name="Slika 4" descr="preuzmi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000504"/>
            <a:ext cx="3714776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71802" y="285728"/>
            <a:ext cx="7498080" cy="1143000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Dijamanti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Dijamant je najtvrđi poznati mineral koji nastaje duboko u zemljinoj kori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Težina dijamanata izražava se u karatima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Slika 3" descr="vcredist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071942"/>
            <a:ext cx="1219478" cy="609739"/>
          </a:xfrm>
          <a:prstGeom prst="rect">
            <a:avLst/>
          </a:prstGeom>
        </p:spPr>
      </p:pic>
      <p:pic>
        <p:nvPicPr>
          <p:cNvPr id="5" name="Slika 4" descr="preuzmi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714752"/>
            <a:ext cx="2286016" cy="2214578"/>
          </a:xfrm>
          <a:prstGeom prst="rect">
            <a:avLst/>
          </a:prstGeom>
        </p:spPr>
      </p:pic>
      <p:pic>
        <p:nvPicPr>
          <p:cNvPr id="6" name="Slika 5" descr="preuzmi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3714752"/>
            <a:ext cx="1857388" cy="1109665"/>
          </a:xfrm>
          <a:prstGeom prst="rect">
            <a:avLst/>
          </a:prstGeom>
        </p:spPr>
      </p:pic>
      <p:pic>
        <p:nvPicPr>
          <p:cNvPr id="7" name="Slika 6" descr="images (1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5143512"/>
            <a:ext cx="2071702" cy="1123950"/>
          </a:xfrm>
          <a:prstGeom prst="rect">
            <a:avLst/>
          </a:prstGeom>
        </p:spPr>
      </p:pic>
      <p:pic>
        <p:nvPicPr>
          <p:cNvPr id="8" name="Slika 7" descr="images (1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9058" y="4214818"/>
            <a:ext cx="2257425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86182" y="142852"/>
            <a:ext cx="7498080" cy="1143000"/>
          </a:xfrm>
        </p:spPr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Safir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Safir je dragi kamen plave boje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Najveća nalazišta su: Kina, Madagaskar i Australija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Slika 3" descr="preuzmi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143380"/>
            <a:ext cx="2428875" cy="1866900"/>
          </a:xfrm>
          <a:prstGeom prst="rect">
            <a:avLst/>
          </a:prstGeom>
        </p:spPr>
      </p:pic>
      <p:pic>
        <p:nvPicPr>
          <p:cNvPr id="5" name="Slika 4" descr="preuzmi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6541300" y="4460096"/>
            <a:ext cx="1643074" cy="2009775"/>
          </a:xfrm>
          <a:prstGeom prst="rect">
            <a:avLst/>
          </a:prstGeom>
        </p:spPr>
      </p:pic>
      <p:pic>
        <p:nvPicPr>
          <p:cNvPr id="6" name="Slika 5" descr="images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307181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43306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Smaragd</a:t>
            </a:r>
            <a:br>
              <a:rPr lang="hr-HR" dirty="0" smtClean="0">
                <a:solidFill>
                  <a:srgbClr val="00B050"/>
                </a:solidFill>
              </a:rPr>
            </a:b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Najčešće se nalazi u zelenoj i plavozelenoj boji</a:t>
            </a:r>
          </a:p>
          <a:p>
            <a:r>
              <a:rPr lang="hr-HR" dirty="0" smtClean="0">
                <a:solidFill>
                  <a:srgbClr val="00B050"/>
                </a:solidFill>
              </a:rPr>
              <a:t>Egipćani smatraju da je </a:t>
            </a:r>
            <a:r>
              <a:rPr lang="hr-HR" dirty="0" err="1" smtClean="0">
                <a:solidFill>
                  <a:srgbClr val="00B050"/>
                </a:solidFill>
              </a:rPr>
              <a:t>sibmbol</a:t>
            </a:r>
            <a:r>
              <a:rPr lang="hr-HR" dirty="0" smtClean="0">
                <a:solidFill>
                  <a:srgbClr val="00B050"/>
                </a:solidFill>
              </a:rPr>
              <a:t> ljepote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Slika 3" descr="preuzmi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643314"/>
            <a:ext cx="2857520" cy="2571768"/>
          </a:xfrm>
          <a:prstGeom prst="rect">
            <a:avLst/>
          </a:prstGeom>
        </p:spPr>
      </p:pic>
      <p:pic>
        <p:nvPicPr>
          <p:cNvPr id="5" name="Slika 4" descr="preuzmi (1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5000636"/>
            <a:ext cx="3105150" cy="1476375"/>
          </a:xfrm>
          <a:prstGeom prst="rect">
            <a:avLst/>
          </a:prstGeom>
        </p:spPr>
      </p:pic>
      <p:pic>
        <p:nvPicPr>
          <p:cNvPr id="6" name="Slika 5" descr="images (1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500438"/>
            <a:ext cx="2800350" cy="1628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B050"/>
                </a:solidFill>
              </a:rPr>
              <a:t>Cartier</a:t>
            </a:r>
            <a:r>
              <a:rPr lang="hr-HR" dirty="0" smtClean="0">
                <a:solidFill>
                  <a:srgbClr val="00B050"/>
                </a:solidFill>
              </a:rPr>
              <a:t> kuća nakita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B050"/>
                </a:solidFill>
              </a:rPr>
              <a:t>Cartier</a:t>
            </a:r>
            <a:r>
              <a:rPr lang="hr-HR" dirty="0" smtClean="0">
                <a:solidFill>
                  <a:srgbClr val="00B050"/>
                </a:solidFill>
              </a:rPr>
              <a:t> je poznata francuska kuća koja izrađuje nakit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Slika 3" descr="preuzmi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71678"/>
            <a:ext cx="2619375" cy="1743075"/>
          </a:xfrm>
          <a:prstGeom prst="rect">
            <a:avLst/>
          </a:prstGeom>
        </p:spPr>
      </p:pic>
      <p:pic>
        <p:nvPicPr>
          <p:cNvPr id="5" name="Slika 4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500570"/>
            <a:ext cx="1347791" cy="2150408"/>
          </a:xfrm>
          <a:prstGeom prst="rect">
            <a:avLst/>
          </a:prstGeom>
        </p:spPr>
      </p:pic>
      <p:pic>
        <p:nvPicPr>
          <p:cNvPr id="6" name="Slika 5" descr="images (1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2500306"/>
            <a:ext cx="2619375" cy="1743075"/>
          </a:xfrm>
          <a:prstGeom prst="rect">
            <a:avLst/>
          </a:prstGeom>
        </p:spPr>
      </p:pic>
      <p:pic>
        <p:nvPicPr>
          <p:cNvPr id="7" name="Slika 6" descr="luksuz-nakit-kolekcija-cartier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4357694"/>
            <a:ext cx="3428988" cy="2285992"/>
          </a:xfrm>
          <a:prstGeom prst="rect">
            <a:avLst/>
          </a:prstGeom>
        </p:spPr>
      </p:pic>
      <p:pic>
        <p:nvPicPr>
          <p:cNvPr id="8" name="Slika 7" descr="01-CALIBRE-de-CARTIER-_-Steel-42mm-_-W710003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57" y="3786190"/>
            <a:ext cx="2928943" cy="2928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Hit ove sezone su šarene ogrlice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4" name="Rezervirano mjesto sadržaja 3" descr="101-600x6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3500438"/>
            <a:ext cx="3176590" cy="3176590"/>
          </a:xfrm>
        </p:spPr>
      </p:pic>
      <p:pic>
        <p:nvPicPr>
          <p:cNvPr id="5" name="Slika 4" descr="images 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176422" y="1681438"/>
            <a:ext cx="1657974" cy="1152569"/>
          </a:xfrm>
          <a:prstGeom prst="rect">
            <a:avLst/>
          </a:prstGeom>
        </p:spPr>
      </p:pic>
      <p:pic>
        <p:nvPicPr>
          <p:cNvPr id="6" name="Slika 5" descr="images (2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1285860"/>
            <a:ext cx="2143125" cy="2143125"/>
          </a:xfrm>
          <a:prstGeom prst="rect">
            <a:avLst/>
          </a:prstGeom>
        </p:spPr>
      </p:pic>
      <p:pic>
        <p:nvPicPr>
          <p:cNvPr id="7" name="Slika 6" descr="velike-i-sarene-ogrlice-su-hit-sezone-46720-611x611-2013062010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3429000"/>
            <a:ext cx="3643338" cy="3124202"/>
          </a:xfrm>
          <a:prstGeom prst="rect">
            <a:avLst/>
          </a:prstGeom>
        </p:spPr>
      </p:pic>
      <p:pic>
        <p:nvPicPr>
          <p:cNvPr id="8" name="Slika 7" descr="images (2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1428736"/>
            <a:ext cx="1333503" cy="18669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234</TotalTime>
  <Words>112</Words>
  <Application>Microsoft Office PowerPoint</Application>
  <PresentationFormat>Prikaz na zaslonu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Solsticij</vt:lpstr>
      <vt:lpstr>NAKIT</vt:lpstr>
      <vt:lpstr>Slajd 2</vt:lpstr>
      <vt:lpstr>Najčešće vrste nakita:</vt:lpstr>
      <vt:lpstr>Kraljevski nakit</vt:lpstr>
      <vt:lpstr>Dijamanti</vt:lpstr>
      <vt:lpstr>Safir</vt:lpstr>
      <vt:lpstr>Smaragd </vt:lpstr>
      <vt:lpstr>Cartier kuća nakita</vt:lpstr>
      <vt:lpstr>Hit ove sezone su šarene ogrlice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NAKIT</dc:title>
  <dc:creator>Korisnik</dc:creator>
  <cp:lastModifiedBy>Korisnik</cp:lastModifiedBy>
  <cp:revision>27</cp:revision>
  <dcterms:created xsi:type="dcterms:W3CDTF">2014-02-18T14:04:23Z</dcterms:created>
  <dcterms:modified xsi:type="dcterms:W3CDTF">2014-03-02T06:00:46Z</dcterms:modified>
</cp:coreProperties>
</file>