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02DCC-29F4-49D6-9900-64DD6D4EAA45}" type="datetimeFigureOut">
              <a:rPr lang="sr-Latn-CS" smtClean="0"/>
              <a:pPr/>
              <a:t>21.11.2012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A1BB2-DC47-4DFC-931C-84FCCE3ED2D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45597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A1BB2-DC47-4DFC-931C-84FCCE3ED2D5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27B9-CCE9-4F3B-B114-787AF1BEBA9E}" type="datetimeFigureOut">
              <a:rPr lang="hr-HR" smtClean="0"/>
              <a:pPr/>
              <a:t>21.11.2012</a:t>
            </a:fld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A85658-5230-446D-B677-C03DA29B716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27B9-CCE9-4F3B-B114-787AF1BEBA9E}" type="datetimeFigureOut">
              <a:rPr lang="hr-HR" smtClean="0"/>
              <a:pPr/>
              <a:t>21.11.2012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5658-5230-446D-B677-C03DA29B716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27B9-CCE9-4F3B-B114-787AF1BEBA9E}" type="datetimeFigureOut">
              <a:rPr lang="hr-HR" smtClean="0"/>
              <a:pPr/>
              <a:t>21.11.2012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5658-5230-446D-B677-C03DA29B716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27B9-CCE9-4F3B-B114-787AF1BEBA9E}" type="datetimeFigureOut">
              <a:rPr lang="hr-HR" smtClean="0"/>
              <a:pPr/>
              <a:t>21.11.2012</a:t>
            </a:fld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A85658-5230-446D-B677-C03DA29B716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27B9-CCE9-4F3B-B114-787AF1BEBA9E}" type="datetimeFigureOut">
              <a:rPr lang="hr-HR" smtClean="0"/>
              <a:pPr/>
              <a:t>21.11.2012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A85658-5230-446D-B677-C03DA29B716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27B9-CCE9-4F3B-B114-787AF1BEBA9E}" type="datetimeFigureOut">
              <a:rPr lang="hr-HR" smtClean="0"/>
              <a:pPr/>
              <a:t>21.11.2012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A85658-5230-446D-B677-C03DA29B716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27B9-CCE9-4F3B-B114-787AF1BEBA9E}" type="datetimeFigureOut">
              <a:rPr lang="hr-HR" smtClean="0"/>
              <a:pPr/>
              <a:t>21.11.2012</a:t>
            </a:fld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A85658-5230-446D-B677-C03DA29B716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27B9-CCE9-4F3B-B114-787AF1BEBA9E}" type="datetimeFigureOut">
              <a:rPr lang="hr-HR" smtClean="0"/>
              <a:pPr/>
              <a:t>21.11.2012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A85658-5230-446D-B677-C03DA29B716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27B9-CCE9-4F3B-B114-787AF1BEBA9E}" type="datetimeFigureOut">
              <a:rPr lang="hr-HR" smtClean="0"/>
              <a:pPr/>
              <a:t>21.11.2012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A85658-5230-446D-B677-C03DA29B716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27B9-CCE9-4F3B-B114-787AF1BEBA9E}" type="datetimeFigureOut">
              <a:rPr lang="hr-HR" smtClean="0"/>
              <a:pPr/>
              <a:t>21.11.2012</a:t>
            </a:fld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A85658-5230-446D-B677-C03DA29B716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27B9-CCE9-4F3B-B114-787AF1BEBA9E}" type="datetimeFigureOut">
              <a:rPr lang="hr-HR" smtClean="0"/>
              <a:pPr/>
              <a:t>21.11.2012</a:t>
            </a:fld>
            <a:endParaRPr lang="hr-H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A85658-5230-446D-B677-C03DA29B716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C2227B9-CCE9-4F3B-B114-787AF1BEBA9E}" type="datetimeFigureOut">
              <a:rPr lang="hr-HR" smtClean="0"/>
              <a:pPr/>
              <a:t>21.11.2012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6A85658-5230-446D-B677-C03DA29B716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mtClean="0"/>
              <a:t>VUKOVAR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GRAD HEROJ GRAD HEROJA</a:t>
            </a:r>
            <a:endParaRPr lang="hr-HR" dirty="0"/>
          </a:p>
        </p:txBody>
      </p:sp>
      <p:pic>
        <p:nvPicPr>
          <p:cNvPr id="5122" name="Picture 2" descr="F:\golu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3" y="476672"/>
            <a:ext cx="237626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crk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2836937" cy="198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ten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20198"/>
            <a:ext cx="2692921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3" y="4472573"/>
            <a:ext cx="22860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510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Zbog uspješnog otpora Vukovar je postao simbol hrvatskog otpora srpskoj agresiji u Domovinskom ratu</a:t>
            </a:r>
          </a:p>
          <a:p>
            <a:r>
              <a:rPr lang="hr-HR" dirty="0" smtClean="0"/>
              <a:t>Obrana Vukovara je imala stratešku važnost za ukupnu obranu Hrvatske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86256"/>
            <a:ext cx="23812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6923" y="4214818"/>
            <a:ext cx="2702079" cy="180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Pod srpskom okupacijom Vukovar je ostao do 15. siječnja 1998.</a:t>
            </a:r>
          </a:p>
          <a:p>
            <a:r>
              <a:rPr lang="hr-HR" dirty="0" smtClean="0"/>
              <a:t>Procesom mirne reintegracije vraćen je u sastav RH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4098" name="Picture 2" descr="F:\vukovar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857628"/>
            <a:ext cx="2628900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Vukovaru i Vukovarsko-srijemskoj županiji  je poginulo ili nestalo 1739 osoba</a:t>
            </a:r>
          </a:p>
          <a:p>
            <a:r>
              <a:rPr lang="hr-HR" dirty="0" smtClean="0"/>
              <a:t>Ranjeno 777</a:t>
            </a:r>
          </a:p>
          <a:p>
            <a:r>
              <a:rPr lang="hr-HR" dirty="0" smtClean="0"/>
              <a:t>Prognano 22000 pronađeno je 52 masovne grobnice i više stotina pojedinačnih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3573016"/>
            <a:ext cx="3744416" cy="298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F:\sli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73016"/>
            <a:ext cx="3456384" cy="298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" indent="0">
              <a:buNone/>
            </a:pPr>
            <a:endParaRPr lang="hr-HR" dirty="0" smtClean="0"/>
          </a:p>
          <a:p>
            <a:pPr marL="18288" indent="0">
              <a:buNone/>
            </a:pP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/>
              <a:t/>
            </a:r>
            <a:br>
              <a:rPr lang="hr-HR"/>
            </a:br>
            <a:r>
              <a:rPr lang="hr-HR" smtClean="0"/>
              <a:t>Vukovar- danas</a:t>
            </a:r>
            <a:endParaRPr lang="hr-HR" dirty="0"/>
          </a:p>
        </p:txBody>
      </p:sp>
      <p:pic>
        <p:nvPicPr>
          <p:cNvPr id="6146" name="Picture 2" descr="F:\vukov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1487507"/>
            <a:ext cx="2859131" cy="2144461"/>
          </a:xfrm>
          <a:prstGeom prst="rect">
            <a:avLst/>
          </a:prstGeom>
          <a:noFill/>
        </p:spPr>
      </p:pic>
      <p:pic>
        <p:nvPicPr>
          <p:cNvPr id="3074" name="Picture 2" descr="F:\cent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7" y="1487507"/>
            <a:ext cx="2741277" cy="214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sli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21092"/>
            <a:ext cx="2741277" cy="201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3074" name="Picture 2" descr="F:\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20688"/>
            <a:ext cx="662473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980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Nakon okupiranja Baranje srpske snage i JNA  započele su napad na Osijek, Vinkovce i Vukovar</a:t>
            </a:r>
          </a:p>
          <a:p>
            <a:r>
              <a:rPr lang="hr-HR" dirty="0" smtClean="0"/>
              <a:t>Zbog teških poraza na početku rata srpske su snage promijenile taktiku</a:t>
            </a:r>
          </a:p>
          <a:p>
            <a:r>
              <a:rPr lang="hr-HR" dirty="0" smtClean="0"/>
              <a:t>Grad je danonoćno izložen granatiranjima u kojima su razrušene ili oštećene gotovo sve vukovarske građevine( nije pošteđena čak ni bolnica)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62683" y="6715148"/>
            <a:ext cx="214815" cy="14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F:\vukovar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004" y="3821678"/>
            <a:ext cx="3437806" cy="2464842"/>
          </a:xfrm>
          <a:prstGeom prst="rect">
            <a:avLst/>
          </a:prstGeom>
          <a:noFill/>
        </p:spPr>
      </p:pic>
      <p:pic>
        <p:nvPicPr>
          <p:cNvPr id="1028" name="Picture 4" descr="F:\vukovar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263479"/>
            <a:ext cx="2771776" cy="18277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7273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Početkom listopada većina sela vukovarske općine bila je okupirana, a grad se našao u potpunom okruženju više od 50000 vojnika i 1000 borbenih oklopnih vozila i tenkova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3074" name="Picture 2" descr="F:\vukovar 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686176"/>
            <a:ext cx="3402552" cy="2041531"/>
          </a:xfrm>
          <a:prstGeom prst="rect">
            <a:avLst/>
          </a:prstGeom>
          <a:noFill/>
        </p:spPr>
      </p:pic>
      <p:pic>
        <p:nvPicPr>
          <p:cNvPr id="2050" name="Picture 2" descr="F:\ten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30265"/>
            <a:ext cx="3030984" cy="209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791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Svakoga dana na grad je ispaljeno nekoliko stotina projektila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2050" name="Picture 2" descr="F:\vukovar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3071808"/>
            <a:ext cx="2452273" cy="3685109"/>
          </a:xfrm>
          <a:prstGeom prst="rect">
            <a:avLst/>
          </a:prstGeom>
          <a:noFill/>
        </p:spPr>
      </p:pic>
      <p:pic>
        <p:nvPicPr>
          <p:cNvPr id="1026" name="Picture 2" descr="F:\rušev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77072"/>
            <a:ext cx="31750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539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Snage branitelja bile su neusporedivo slabije ( bez topništva i zrakoplovstva)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857224" y="5572140"/>
            <a:ext cx="7463816" cy="21906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429000"/>
            <a:ext cx="27241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8450" y="3357562"/>
            <a:ext cx="24955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3357562"/>
            <a:ext cx="3019420" cy="201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316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 u Vukovaru je bilo oko 1800-2000 pripadnika policije, garde i dragovoljaca iz raznih krajeva</a:t>
            </a:r>
            <a:endParaRPr lang="hr-HR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6976" y="3645024"/>
            <a:ext cx="3976715" cy="298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Naslov 2"/>
          <p:cNvSpPr txBox="1">
            <a:spLocks/>
          </p:cNvSpPr>
          <p:nvPr/>
        </p:nvSpPr>
        <p:spPr>
          <a:xfrm>
            <a:off x="929640" y="50292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hr-HR" sz="4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F:\spomeni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0720" y="3645024"/>
            <a:ext cx="2843728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844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Predviđalo se da će obrana Vukovara trajati nekoliko dana </a:t>
            </a:r>
          </a:p>
          <a:p>
            <a:r>
              <a:rPr lang="hr-HR" dirty="0" smtClean="0"/>
              <a:t>Branitelji su izdržali tri mjeseca</a:t>
            </a:r>
            <a:endParaRPr lang="hr-HR" b="1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643314"/>
            <a:ext cx="3642768" cy="28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643314"/>
            <a:ext cx="303288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6005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Bitka za Vukovar je trajala od 25. kolovoza do 18., odnosno 20. studenog 1991.</a:t>
            </a:r>
          </a:p>
          <a:p>
            <a:r>
              <a:rPr lang="hr-HR" dirty="0" smtClean="0"/>
              <a:t>Neprijatelj je okupirao središte grada zatim i Borovo naselje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4214814"/>
            <a:ext cx="252028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741" y="4168478"/>
            <a:ext cx="279923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F:\četnic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14815"/>
            <a:ext cx="2448272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250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Dio branitelja uspio se probiti iz grada, a dio je zarobljen</a:t>
            </a:r>
          </a:p>
          <a:p>
            <a:r>
              <a:rPr lang="hr-HR" dirty="0" smtClean="0"/>
              <a:t>Uslijedila su masovna smaknuća hrvatskih branitelja i civila, te pljačka i progon stanovnika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5122" name="Picture 2" descr="F:\vukovar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6731" y="3524078"/>
            <a:ext cx="3292393" cy="2190938"/>
          </a:xfrm>
          <a:prstGeom prst="rect">
            <a:avLst/>
          </a:prstGeom>
          <a:noFill/>
        </p:spPr>
      </p:pic>
      <p:pic>
        <p:nvPicPr>
          <p:cNvPr id="4098" name="Picture 2" descr="F:\preuzm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24078"/>
            <a:ext cx="3096344" cy="219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no">
  <a:themeElements>
    <a:clrScheme name="Elementarn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no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no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148</TotalTime>
  <Words>255</Words>
  <Application>Microsoft Office PowerPoint</Application>
  <PresentationFormat>On-screen Show (4:3)</PresentationFormat>
  <Paragraphs>37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Elementarno</vt:lpstr>
      <vt:lpstr>VUKOVAR</vt:lpstr>
      <vt:lpstr>        </vt:lpstr>
      <vt:lpstr>    </vt:lpstr>
      <vt:lpstr>        </vt:lpstr>
      <vt:lpstr>   </vt:lpstr>
      <vt:lpstr>     </vt:lpstr>
      <vt:lpstr>      </vt:lpstr>
      <vt:lpstr>   </vt:lpstr>
      <vt:lpstr>  </vt:lpstr>
      <vt:lpstr> </vt:lpstr>
      <vt:lpstr>  </vt:lpstr>
      <vt:lpstr>   </vt:lpstr>
      <vt:lpstr>   Vukovar- danas</vt:lpstr>
      <vt:lpstr>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VUKOVAR</dc:title>
  <dc:creator>PC1</dc:creator>
  <cp:lastModifiedBy>*</cp:lastModifiedBy>
  <cp:revision>23</cp:revision>
  <dcterms:created xsi:type="dcterms:W3CDTF">2012-11-12T11:46:11Z</dcterms:created>
  <dcterms:modified xsi:type="dcterms:W3CDTF">2012-11-21T07:15:10Z</dcterms:modified>
</cp:coreProperties>
</file>