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68E2A-5537-42D8-B0AA-D826C374E069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31229-2734-4C1A-A58C-0D02678390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01D0A07-C9AC-46A8-AB85-EF8B3C79EEAB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F724750-5566-4FD6-A976-2D97C056F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A07-C9AC-46A8-AB85-EF8B3C79EEAB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4750-5566-4FD6-A976-2D97C056F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A07-C9AC-46A8-AB85-EF8B3C79EEAB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4750-5566-4FD6-A976-2D97C056F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1D0A07-C9AC-46A8-AB85-EF8B3C79EEAB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4750-5566-4FD6-A976-2D97C056F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01D0A07-C9AC-46A8-AB85-EF8B3C79EEAB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F724750-5566-4FD6-A976-2D97C056FA5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1D0A07-C9AC-46A8-AB85-EF8B3C79EEAB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F724750-5566-4FD6-A976-2D97C056F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01D0A07-C9AC-46A8-AB85-EF8B3C79EEAB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F724750-5566-4FD6-A976-2D97C056F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D0A07-C9AC-46A8-AB85-EF8B3C79EEAB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24750-5566-4FD6-A976-2D97C056F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1D0A07-C9AC-46A8-AB85-EF8B3C79EEAB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F724750-5566-4FD6-A976-2D97C056F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01D0A07-C9AC-46A8-AB85-EF8B3C79EEAB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F724750-5566-4FD6-A976-2D97C056F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1D0A07-C9AC-46A8-AB85-EF8B3C79EEAB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F724750-5566-4FD6-A976-2D97C056FA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1D0A07-C9AC-46A8-AB85-EF8B3C79EEAB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F724750-5566-4FD6-A976-2D97C056FA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hr-HR" sz="6000" i="1" u="sng" dirty="0" smtClean="0">
                <a:latin typeface="Monotype Corsiva" pitchFamily="66" charset="0"/>
              </a:rPr>
              <a:t>ONLINE PRAVA</a:t>
            </a:r>
            <a:br>
              <a:rPr lang="hr-HR" sz="6000" i="1" u="sng" dirty="0" smtClean="0">
                <a:latin typeface="Monotype Corsiva" pitchFamily="66" charset="0"/>
              </a:rPr>
            </a:br>
            <a:r>
              <a:rPr lang="hr-HR" sz="6000" i="1" u="sng" dirty="0" smtClean="0">
                <a:latin typeface="Monotype Corsiva" pitchFamily="66" charset="0"/>
              </a:rPr>
              <a:t>I ODGOVORNOSTI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62600" y="6211669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i="1" u="sng" dirty="0" smtClean="0">
                <a:solidFill>
                  <a:schemeClr val="bg2">
                    <a:lumMod val="10000"/>
                  </a:schemeClr>
                </a:solidFill>
              </a:rPr>
              <a:t>By: LORENA VUK I MIHAELA JANJUŠIĆ </a:t>
            </a:r>
            <a:r>
              <a:rPr lang="hr-HR" b="1" i="1" dirty="0" smtClean="0">
                <a:solidFill>
                  <a:schemeClr val="bg2">
                    <a:lumMod val="10000"/>
                  </a:schemeClr>
                </a:solidFill>
              </a:rPr>
              <a:t>6.r. OŠ Gorjani</a:t>
            </a:r>
            <a:endParaRPr lang="en-US" b="1" i="1" u="sng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354" y="3778572"/>
            <a:ext cx="3846646" cy="2393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3200"/>
            <a:ext cx="8229600" cy="1399032"/>
          </a:xfrm>
        </p:spPr>
        <p:txBody>
          <a:bodyPr/>
          <a:lstStyle/>
          <a:p>
            <a:r>
              <a:rPr lang="hr-HR" u="sng" dirty="0" smtClean="0"/>
              <a:t>ONLINE PRAVA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006269">
            <a:off x="582764" y="1130326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Pravo na privatnost i zaštitu od spama.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Pravo na obavijest kada netko narušava sigurnost i privatnost.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Pravo izbora aplikacija i usluga.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Svi korisnici imaju pravo na pristup Internetu.</a:t>
            </a:r>
            <a:endParaRPr lang="en-US" dirty="0"/>
          </a:p>
        </p:txBody>
      </p:sp>
      <p:pic>
        <p:nvPicPr>
          <p:cNvPr id="5" name="Picture 4" descr="imagesCAOHVYL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1447800" cy="14285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819400"/>
            <a:ext cx="8229600" cy="1399032"/>
          </a:xfrm>
        </p:spPr>
        <p:txBody>
          <a:bodyPr>
            <a:normAutofit/>
          </a:bodyPr>
          <a:lstStyle/>
          <a:p>
            <a:r>
              <a:rPr lang="hr-HR" sz="4000" i="1" u="sng" dirty="0" smtClean="0"/>
              <a:t>ONLINE ODGOVORNOSTI</a:t>
            </a:r>
            <a:endParaRPr lang="en-US" sz="40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967909">
            <a:off x="363335" y="740532"/>
            <a:ext cx="8229600" cy="1399032"/>
          </a:xfrm>
        </p:spPr>
        <p:txBody>
          <a:bodyPr>
            <a:noAutofit/>
          </a:bodyPr>
          <a:lstStyle/>
          <a:p>
            <a:r>
              <a:rPr lang="hr-HR" sz="4400" dirty="0" smtClean="0"/>
              <a:t>NE OBJAVLJUJ</a:t>
            </a:r>
            <a:br>
              <a:rPr lang="hr-HR" sz="4400" dirty="0" smtClean="0"/>
            </a:br>
            <a:r>
              <a:rPr lang="hr-HR" sz="4400" dirty="0" smtClean="0"/>
              <a:t> TUĐE PODATKE BEZ NJGOVOG/NJEZINOG DOPUŠTENJA!!</a:t>
            </a:r>
            <a:endParaRPr lang="en-US" sz="4400" dirty="0"/>
          </a:p>
        </p:txBody>
      </p:sp>
      <p:pic>
        <p:nvPicPr>
          <p:cNvPr id="4" name="Content Placeholder 3" descr="imagesCAKTZN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0" y="3048000"/>
            <a:ext cx="3733800" cy="3200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600567">
            <a:off x="-276957" y="388133"/>
            <a:ext cx="8229600" cy="1399032"/>
          </a:xfrm>
        </p:spPr>
        <p:txBody>
          <a:bodyPr>
            <a:normAutofit/>
          </a:bodyPr>
          <a:lstStyle/>
          <a:p>
            <a:r>
              <a:rPr lang="hr-HR" sz="3200" dirty="0" smtClean="0"/>
              <a:t>POŠTUJ SVA PRAVILA LIJEPOG PONAŠANJA NA INTERNETU!</a:t>
            </a:r>
            <a:endParaRPr lang="en-US" sz="3200" dirty="0"/>
          </a:p>
        </p:txBody>
      </p:sp>
      <p:pic>
        <p:nvPicPr>
          <p:cNvPr id="4" name="Content Placeholder 3" descr="Internet_bont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2018044"/>
            <a:ext cx="6477000" cy="48399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549202">
            <a:off x="19771" y="74863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Nikad nemoj odgovarati nepoznatim ljudima na poruke!</a:t>
            </a:r>
            <a:endParaRPr lang="en-US" dirty="0"/>
          </a:p>
        </p:txBody>
      </p:sp>
      <p:pic>
        <p:nvPicPr>
          <p:cNvPr id="4" name="Content Placeholder 3" descr="imagesCARELF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2819400"/>
            <a:ext cx="4495800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922803">
            <a:off x="57329" y="1172809"/>
            <a:ext cx="8229600" cy="1399032"/>
          </a:xfrm>
        </p:spPr>
        <p:txBody>
          <a:bodyPr>
            <a:normAutofit/>
          </a:bodyPr>
          <a:lstStyle/>
          <a:p>
            <a:r>
              <a:rPr lang="hr-HR" sz="4000" dirty="0" smtClean="0"/>
              <a:t>Dodavanje i prihvaćanje nepoznatih ljudi nema smisla!</a:t>
            </a:r>
            <a:endParaRPr lang="en-US" sz="4000" dirty="0"/>
          </a:p>
        </p:txBody>
      </p:sp>
      <p:pic>
        <p:nvPicPr>
          <p:cNvPr id="4" name="Content Placeholder 3" descr="imagesCA16KU3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3800" y="3200400"/>
            <a:ext cx="4144878" cy="2971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2">
      <a:dk1>
        <a:srgbClr val="00B0F0"/>
      </a:dk1>
      <a:lt1>
        <a:srgbClr val="00B0F0"/>
      </a:lt1>
      <a:dk2>
        <a:srgbClr val="666666"/>
      </a:dk2>
      <a:lt2>
        <a:srgbClr val="D2D2D2"/>
      </a:lt2>
      <a:accent1>
        <a:srgbClr val="00B0F0"/>
      </a:accent1>
      <a:accent2>
        <a:srgbClr val="E40059"/>
      </a:accent2>
      <a:accent3>
        <a:srgbClr val="9C007F"/>
      </a:accent3>
      <a:accent4>
        <a:srgbClr val="00B0F0"/>
      </a:accent4>
      <a:accent5>
        <a:srgbClr val="005BD3"/>
      </a:accent5>
      <a:accent6>
        <a:srgbClr val="00349E"/>
      </a:accent6>
      <a:hlink>
        <a:srgbClr val="17BBFD"/>
      </a:hlink>
      <a:folHlink>
        <a:srgbClr val="00B0F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</TotalTime>
  <Words>75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ONLINE PRAVA I ODGOVORNOSTI </vt:lpstr>
      <vt:lpstr>ONLINE PRAVA</vt:lpstr>
      <vt:lpstr>Slide 3</vt:lpstr>
      <vt:lpstr>ONLINE ODGOVORNOSTI</vt:lpstr>
      <vt:lpstr>NE OBJAVLJUJ  TUĐE PODATKE BEZ NJGOVOG/NJEZINOG DOPUŠTENJA!!</vt:lpstr>
      <vt:lpstr>POŠTUJ SVA PRAVILA LIJEPOG PONAŠANJA NA INTERNETU!</vt:lpstr>
      <vt:lpstr>Nikad nemoj odgovarati nepoznatim ljudima na poruke!</vt:lpstr>
      <vt:lpstr>Dodavanje i prihvaćanje nepoznatih ljudi nema smisla!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PRAVA I ODGOVORNOSTI</dc:title>
  <dc:creator>OSG1</dc:creator>
  <cp:lastModifiedBy>OSG1</cp:lastModifiedBy>
  <cp:revision>12</cp:revision>
  <dcterms:created xsi:type="dcterms:W3CDTF">2013-02-21T11:04:32Z</dcterms:created>
  <dcterms:modified xsi:type="dcterms:W3CDTF">2013-02-21T12:00:49Z</dcterms:modified>
</cp:coreProperties>
</file>