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5" autoAdjust="0"/>
    <p:restoredTop sz="94660"/>
  </p:normalViewPr>
  <p:slideViewPr>
    <p:cSldViewPr>
      <p:cViewPr varScale="1">
        <p:scale>
          <a:sx n="50" d="100"/>
          <a:sy n="5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0954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SVJETSKI DAN BORBE PROTIV AIDS-a 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429000"/>
            <a:ext cx="4191000" cy="2590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7"/>
            <a:ext cx="8229600" cy="4525963"/>
          </a:xfrm>
        </p:spPr>
        <p:txBody>
          <a:bodyPr/>
          <a:lstStyle/>
          <a:p>
            <a:r>
              <a:rPr lang="hr-HR" dirty="0" smtClean="0"/>
              <a:t>By: Lucija Bilušić &amp; Matea Jagodić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2057400"/>
          </a:xfrm>
        </p:spPr>
        <p:txBody>
          <a:bodyPr>
            <a:normAutofit/>
          </a:bodyPr>
          <a:lstStyle/>
          <a:p>
            <a:r>
              <a:rPr lang="hr-HR" sz="4000" dirty="0" smtClean="0"/>
              <a:t>Svake se godine 1. prosinca održava svjetski dan borbe protiv AIDS-a </a:t>
            </a:r>
            <a:endParaRPr lang="en-US" sz="4000" dirty="0"/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286000"/>
            <a:ext cx="3962400" cy="2962275"/>
          </a:xfrm>
          <a:prstGeom prst="rect">
            <a:avLst/>
          </a:prstGeom>
        </p:spPr>
      </p:pic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352800"/>
            <a:ext cx="3124200" cy="25336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Svjetski dan borbe protiv AIDS-a tradicionalno se obilježjava u svrhu suzbijanja diskriminacije oboljelih osoba </a:t>
            </a:r>
            <a:endParaRPr lang="en-US" sz="3600" dirty="0"/>
          </a:p>
        </p:txBody>
      </p:sp>
      <p:pic>
        <p:nvPicPr>
          <p:cNvPr id="6" name="Picture 5" descr="preuzm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3048000" cy="20320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743200"/>
            <a:ext cx="3657600" cy="34290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7432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Dan borbe protiv AIDS-a uveden je 1988. godine na inicijativu Svjetske zdrastvene organizacije </a:t>
            </a:r>
            <a:endParaRPr lang="en-US" sz="36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819400"/>
            <a:ext cx="3276600" cy="3429000"/>
          </a:xfrm>
          <a:prstGeom prst="rect">
            <a:avLst/>
          </a:prstGeo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743200"/>
            <a:ext cx="3505200" cy="26289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Dosada je bolest odnijela 36 milijuna života </a:t>
            </a:r>
          </a:p>
          <a:p>
            <a:r>
              <a:rPr lang="hr-HR" dirty="0" smtClean="0"/>
              <a:t>Bolest je zastrašujuće iz razloga što je trenutačno neizlječiva, brzo se širi i nema cjepiva protiv nje</a:t>
            </a:r>
            <a:endParaRPr lang="en-US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962400"/>
            <a:ext cx="2085975" cy="2190750"/>
          </a:xfrm>
          <a:prstGeom prst="rect">
            <a:avLst/>
          </a:prstGeom>
        </p:spPr>
      </p:pic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95600"/>
            <a:ext cx="2667000" cy="1981200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505200"/>
            <a:ext cx="2971800" cy="18192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hr-HR" dirty="0" smtClean="0"/>
              <a:t>Simbol borbe protiv AIDS-a je crvena vrpca koju je kreirao američki pjevač Paul Jabara</a:t>
            </a:r>
          </a:p>
          <a:p>
            <a:r>
              <a:rPr lang="hr-HR" dirty="0" smtClean="0"/>
              <a:t> Nošenje crvene vrpce je znak solidarnosti</a:t>
            </a:r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4" name="Picture 3" descr="preuzm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09899">
            <a:off x="918812" y="2683865"/>
            <a:ext cx="1905000" cy="3343275"/>
          </a:xfrm>
          <a:prstGeom prst="rect">
            <a:avLst/>
          </a:prstGeom>
        </p:spPr>
      </p:pic>
      <p:pic>
        <p:nvPicPr>
          <p:cNvPr id="5" name="Picture 4" descr="preuzm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1058">
            <a:off x="5525991" y="3703213"/>
            <a:ext cx="3009900" cy="2352675"/>
          </a:xfrm>
          <a:prstGeom prst="rect">
            <a:avLst/>
          </a:prstGeom>
        </p:spPr>
      </p:pic>
      <p:pic>
        <p:nvPicPr>
          <p:cNvPr id="6" name="Picture 5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438400"/>
            <a:ext cx="2209800" cy="16478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hr-HR" sz="4000" dirty="0" smtClean="0"/>
              <a:t>Poznato je da oboljele osobe doživljavaju tešku diskriminaciju, težu od same fizičke bolesti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56552">
            <a:off x="762000" y="2971801"/>
            <a:ext cx="3276600" cy="2590800"/>
          </a:xfrm>
          <a:prstGeom prst="rect">
            <a:avLst/>
          </a:prstGeom>
        </p:spPr>
      </p:pic>
      <p:pic>
        <p:nvPicPr>
          <p:cNvPr id="7" name="Picture 6" descr="preuzm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7147">
            <a:off x="5316990" y="3404944"/>
            <a:ext cx="3048000" cy="2133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Ipak dobre su vijesti da se broj oboljelih smanjilo za 30 % </a:t>
            </a:r>
          </a:p>
          <a:p>
            <a:r>
              <a:rPr lang="hr-HR" sz="3600" dirty="0" smtClean="0"/>
              <a:t>Cilj je smanjiti broj oboljelih</a:t>
            </a:r>
            <a:endParaRPr lang="en-US" sz="3600" dirty="0"/>
          </a:p>
        </p:txBody>
      </p:sp>
      <p:pic>
        <p:nvPicPr>
          <p:cNvPr id="4" name="Picture 3" descr="preuzm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895600"/>
            <a:ext cx="5410200" cy="2971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10000"/>
            <a:ext cx="4114800" cy="3048000"/>
          </a:xfrm>
          <a:prstGeom prst="rect">
            <a:avLst/>
          </a:prstGeom>
        </p:spPr>
      </p:pic>
      <p:pic>
        <p:nvPicPr>
          <p:cNvPr id="6" name="Picture 5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2400"/>
            <a:ext cx="2667000" cy="2895600"/>
          </a:xfrm>
          <a:prstGeom prst="rect">
            <a:avLst/>
          </a:prstGeom>
        </p:spPr>
      </p:pic>
      <p:pic>
        <p:nvPicPr>
          <p:cNvPr id="9" name="Picture 8" descr="images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505200"/>
            <a:ext cx="2438400" cy="3352800"/>
          </a:xfrm>
          <a:prstGeom prst="rect">
            <a:avLst/>
          </a:prstGeom>
        </p:spPr>
      </p:pic>
      <p:pic>
        <p:nvPicPr>
          <p:cNvPr id="8" name="Picture 7" descr="images 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0"/>
            <a:ext cx="4114800" cy="3810000"/>
          </a:xfrm>
          <a:prstGeom prst="rect">
            <a:avLst/>
          </a:prstGeom>
        </p:spPr>
      </p:pic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0"/>
            <a:ext cx="2743200" cy="3962399"/>
          </a:xfrm>
          <a:prstGeom prst="rect">
            <a:avLst/>
          </a:prstGeom>
        </p:spPr>
      </p:pic>
      <p:pic>
        <p:nvPicPr>
          <p:cNvPr id="7" name="Picture 6" descr="images (1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2286000" cy="4038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130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OSG6</dc:creator>
  <cp:lastModifiedBy>OSG6</cp:lastModifiedBy>
  <cp:revision>6</cp:revision>
  <dcterms:created xsi:type="dcterms:W3CDTF">2006-08-16T00:00:00Z</dcterms:created>
  <dcterms:modified xsi:type="dcterms:W3CDTF">2014-12-01T12:37:05Z</dcterms:modified>
</cp:coreProperties>
</file>